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9" d="100"/>
          <a:sy n="99" d="100"/>
        </p:scale>
        <p:origin x="-3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286500" cy="1357313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007C92"/>
                </a:solidFill>
                <a:latin typeface="Georgia" pitchFamily="18" charset="0"/>
              </a:rPr>
              <a:t>Counselling Psychologists</a:t>
            </a:r>
            <a:endParaRPr lang="en-GB" sz="4000" smtClean="0"/>
          </a:p>
        </p:txBody>
      </p:sp>
      <p:pic>
        <p:nvPicPr>
          <p:cNvPr id="15363" name="Picture 6" descr="crouched figur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38" y="1658938"/>
            <a:ext cx="735806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79388" y="1052513"/>
            <a:ext cx="8640762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C60C30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b="0"/>
              <a:t>Apply therapeutic practice to help people deal with a variety of life problems such as: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GB" b="0"/>
              <a:t> Trauma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GB" b="0"/>
              <a:t> Abuse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GB" b="0"/>
              <a:t> Relationship issues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/>
              <a:t>Your practice may be in a one-to-one or group setting.</a:t>
            </a:r>
          </a:p>
          <a:p>
            <a:pPr>
              <a:spcBef>
                <a:spcPct val="50000"/>
              </a:spcBef>
            </a:pPr>
            <a:endParaRPr lang="en-GB" b="0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79388" y="2852738"/>
            <a:ext cx="4608512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C60C30"/>
                </a:solidFill>
              </a:rPr>
              <a:t>How do I become one?</a:t>
            </a:r>
          </a:p>
          <a:p>
            <a:pPr>
              <a:spcBef>
                <a:spcPct val="50000"/>
              </a:spcBef>
            </a:pPr>
            <a:r>
              <a:rPr lang="en-GB" b="0"/>
              <a:t>At least an upper second class degree</a:t>
            </a:r>
          </a:p>
          <a:p>
            <a:pPr>
              <a:spcBef>
                <a:spcPct val="50000"/>
              </a:spcBef>
            </a:pPr>
            <a:r>
              <a:rPr lang="en-GB" b="0"/>
              <a:t>Basic counselling skills course</a:t>
            </a:r>
          </a:p>
          <a:p>
            <a:pPr>
              <a:spcBef>
                <a:spcPct val="50000"/>
              </a:spcBef>
            </a:pPr>
            <a:r>
              <a:rPr lang="en-GB" b="0"/>
              <a:t>Postgraduate qualification in Counselling Psychology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179388" y="4633913"/>
            <a:ext cx="4103687" cy="222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C60C30"/>
                </a:solidFill>
              </a:rPr>
              <a:t>Where can I obtain relevant experience?</a:t>
            </a:r>
          </a:p>
          <a:p>
            <a:r>
              <a:rPr lang="en-GB" b="0"/>
              <a:t>Counselling on a helpline (e.g., nightline)</a:t>
            </a:r>
          </a:p>
          <a:p>
            <a:pPr>
              <a:spcBef>
                <a:spcPct val="50000"/>
              </a:spcBef>
            </a:pPr>
            <a:r>
              <a:rPr lang="en-GB" b="0"/>
              <a:t>Support worker</a:t>
            </a:r>
          </a:p>
          <a:p>
            <a:pPr>
              <a:spcBef>
                <a:spcPct val="50000"/>
              </a:spcBef>
            </a:pPr>
            <a:r>
              <a:rPr lang="en-GB" b="0"/>
              <a:t>Working for charities</a:t>
            </a:r>
          </a:p>
          <a:p>
            <a:pPr>
              <a:spcBef>
                <a:spcPct val="50000"/>
              </a:spcBef>
            </a:pPr>
            <a:endParaRPr lang="en-GB" b="0"/>
          </a:p>
          <a:p>
            <a:pPr>
              <a:spcBef>
                <a:spcPct val="50000"/>
              </a:spcBef>
            </a:pPr>
            <a:endParaRPr lang="en-GB" sz="1800" b="0"/>
          </a:p>
        </p:txBody>
      </p:sp>
      <p:pic>
        <p:nvPicPr>
          <p:cNvPr id="7" name="Content Placeholder 5" descr="black_tran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14290"/>
            <a:ext cx="21605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84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Counselling Psychologists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308</cp:revision>
  <dcterms:created xsi:type="dcterms:W3CDTF">2011-07-19T10:22:12Z</dcterms:created>
  <dcterms:modified xsi:type="dcterms:W3CDTF">2011-08-26T09:42:25Z</dcterms:modified>
</cp:coreProperties>
</file>